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1" r:id="rId3"/>
    <p:sldId id="257" r:id="rId4"/>
    <p:sldId id="258" r:id="rId5"/>
    <p:sldId id="273" r:id="rId6"/>
    <p:sldId id="259" r:id="rId7"/>
    <p:sldId id="260" r:id="rId8"/>
    <p:sldId id="261" r:id="rId9"/>
    <p:sldId id="272" r:id="rId10"/>
    <p:sldId id="27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7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35F7-3108-46E9-823F-284D67807E7B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0103-A525-4D0C-BB17-072E7AEE5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05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B0103-A525-4D0C-BB17-072E7AEE52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225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41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35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072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21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332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54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553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88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86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497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98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74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96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65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452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50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109250-3050-4E31-B5A4-08A1DA2898A7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8B86A0-CEFA-4655-8345-C2C59AD461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5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A UMUKORO</a:t>
            </a:r>
          </a:p>
          <a:p>
            <a:r>
              <a:rPr lang="en-US" dirty="0" smtClean="0"/>
              <a:t>MBBS,IB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2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5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Learn to say NO to requests that would create excessive stress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Create time for hobbies, positive interests and relaxation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Get enough rest and sleep- at least 6 hours every night for an adult. A 15-30-minute post lunch nap is also very beneficial.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9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Don’t rely on alcohol or drugs to get by. They may help short-term but destroy in the long term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Seek out social support. Have people you can share things that bother you with.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 your medicals at least twice a year if over 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9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If you feel overwhelmed for long or feel suicidal or tired of living, you will need to see your doctor. You might have a depressive disorder and there are treatments that can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CANCER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2578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80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prostate?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prostate is a walnut-sized organ that lies just under the urinary bladder in men only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contributes to the fluid found in semen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40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predisposes to prostate cancer?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Family history (</a:t>
            </a:r>
            <a:r>
              <a:rPr lang="en-US" dirty="0" err="1" smtClean="0"/>
              <a:t>esp</a:t>
            </a:r>
            <a:r>
              <a:rPr lang="en-US" dirty="0" smtClean="0"/>
              <a:t> in a first degree relative)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prostate cancer manifests?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Frequent urination, especially at night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Difficulty urinating freely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Being unable </a:t>
            </a:r>
            <a:r>
              <a:rPr lang="en-US" dirty="0" smtClean="0"/>
              <a:t>to hold urine back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Feeling like you cannot get all the urine out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Back pain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Bone pain</a:t>
            </a:r>
          </a:p>
        </p:txBody>
      </p:sp>
    </p:spTree>
    <p:extLst>
      <p:ext uri="{BB962C8B-B14F-4D97-AF65-F5344CB8AC3E}">
        <p14:creationId xmlns:p14="http://schemas.microsoft.com/office/powerpoint/2010/main" xmlns="" val="3477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prostate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diet high in fruits and vegetables and low in saturated fat is said to be protective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2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when you have any of these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See a doctor and explain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You will need to do some blood tests,esp PSA and a prostate scan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Your doctor will advise you based on results of the tests you have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5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2195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4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Diabetes is a medical condition where the body cannot make use of glucose derived from food.</a:t>
            </a:r>
          </a:p>
          <a:p>
            <a:r>
              <a:rPr lang="en-US" dirty="0" smtClean="0"/>
              <a:t>“suffering in the midst of plenty”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predispose to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Age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Family history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O</a:t>
            </a:r>
            <a:r>
              <a:rPr lang="en-US" dirty="0" smtClean="0"/>
              <a:t>besity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Bad diet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Smoking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Alcohol use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7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Excessive urination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Excessive thirst/intake of water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Weight loss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roblems to the eyes,heart,brain,kidneys,limbs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8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Eat healthy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Avoid smoking/alcohol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Exercise regularly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Do your medicals at least twice a year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See your doctor if you have any of these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7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your doctor says you have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 that it is not a death sentence</a:t>
            </a:r>
          </a:p>
          <a:p>
            <a:r>
              <a:rPr lang="en-US" dirty="0" smtClean="0"/>
              <a:t>While diabetes cannot be cured, it can be managed successfully</a:t>
            </a:r>
          </a:p>
          <a:p>
            <a:r>
              <a:rPr lang="en-US" dirty="0" smtClean="0"/>
              <a:t>Take what you eat/drink seriously</a:t>
            </a:r>
          </a:p>
          <a:p>
            <a:r>
              <a:rPr lang="en-US" dirty="0" smtClean="0"/>
              <a:t>Exercise regularly</a:t>
            </a:r>
          </a:p>
          <a:p>
            <a:r>
              <a:rPr lang="en-US" dirty="0"/>
              <a:t>T</a:t>
            </a:r>
            <a:r>
              <a:rPr lang="en-US" dirty="0" smtClean="0"/>
              <a:t>ake your medications as prescribed by your doctor</a:t>
            </a:r>
          </a:p>
          <a:p>
            <a:r>
              <a:rPr lang="en-US" dirty="0" smtClean="0"/>
              <a:t>Take your appointments with the doctor seriously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6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43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erci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www.webmd.com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7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stress?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Stress is a subjective feeling of being overwhelmed by the demands of life.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Stress can be useful if it is short-term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causes problems mainly when it is long 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76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manifestations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Difficulty sleeping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Weight gain/loss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Ulcer symptoms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Irritability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Frequent,severe</a:t>
            </a:r>
            <a:r>
              <a:rPr lang="en-US" dirty="0"/>
              <a:t> </a:t>
            </a:r>
            <a:r>
              <a:rPr lang="en-US" dirty="0" smtClean="0"/>
              <a:t>headaches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Difficulty concentrating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Excessive sleeping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4957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75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manifestations of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Social isolation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Fatigue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Nausea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Feeling of being overwhelmed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Obsessive or compulsive </a:t>
            </a:r>
            <a:r>
              <a:rPr lang="en-US" dirty="0" err="1" smtClean="0"/>
              <a:t>behaviours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9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on managing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Keep a positive attitude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Accept there are events that you cannot control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Be assertive, not aggressive with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5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Exercise regularly – at least 30 minutes of aerobic exercise for at least 3 days of the week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Eat/drink healthy- avoid smoking; if you must drink alcohol, make it moderate.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Learn time management skills- plan well and start early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865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498633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73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558</Words>
  <Application>Microsoft Office PowerPoint</Application>
  <PresentationFormat>On-screen Show (4:3)</PresentationFormat>
  <Paragraphs>91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STRESS MANAGEMENT</vt:lpstr>
      <vt:lpstr>Slide 2</vt:lpstr>
      <vt:lpstr>What is stress? </vt:lpstr>
      <vt:lpstr>Medical manifestations of stress</vt:lpstr>
      <vt:lpstr>Slide 5</vt:lpstr>
      <vt:lpstr>Medical manifestations of stress</vt:lpstr>
      <vt:lpstr>Tips on managing stress</vt:lpstr>
      <vt:lpstr>Tips(contd)</vt:lpstr>
      <vt:lpstr>Slide 9</vt:lpstr>
      <vt:lpstr>Slide 10</vt:lpstr>
      <vt:lpstr>Tips(contd)</vt:lpstr>
      <vt:lpstr>Tips(contd)</vt:lpstr>
      <vt:lpstr>Tips(contd)</vt:lpstr>
      <vt:lpstr>PROSTATE CANCER</vt:lpstr>
      <vt:lpstr>What is the prostate? </vt:lpstr>
      <vt:lpstr>What predisposes to prostate cancer? </vt:lpstr>
      <vt:lpstr>How prostate cancer manifests? </vt:lpstr>
      <vt:lpstr>How to prevent prostate cancer</vt:lpstr>
      <vt:lpstr>What to do when you have any of these symptoms</vt:lpstr>
      <vt:lpstr>DIABETES</vt:lpstr>
      <vt:lpstr>Things that predispose to diabetes</vt:lpstr>
      <vt:lpstr>Manifestations of diabetes</vt:lpstr>
      <vt:lpstr>How to prevent diabetes</vt:lpstr>
      <vt:lpstr>When your doctor says you have diabetes</vt:lpstr>
      <vt:lpstr>Des questions?</vt:lpstr>
      <vt:lpstr>Merci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Revd. C.U. Idonor</dc:creator>
  <cp:lastModifiedBy>MICHAEL</cp:lastModifiedBy>
  <cp:revision>22</cp:revision>
  <dcterms:created xsi:type="dcterms:W3CDTF">2018-08-28T07:12:45Z</dcterms:created>
  <dcterms:modified xsi:type="dcterms:W3CDTF">2025-07-07T18:46:27Z</dcterms:modified>
</cp:coreProperties>
</file>